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939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56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62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346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85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70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5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51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16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410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90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FD9C-85E1-45A9-97EB-661B57B056E5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B909-E457-474B-80ED-3C816512FC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45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56D2-ECC9-45F9-AF19-D03784FF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or Benefits or Advantages of Salesmanship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74FA4-D5DA-4910-AC7E-132AD1278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609" y="803185"/>
            <a:ext cx="6701711" cy="5808629"/>
          </a:xfrm>
        </p:spPr>
        <p:txBody>
          <a:bodyPr>
            <a:normAutofit/>
          </a:bodyPr>
          <a:lstStyle/>
          <a:p>
            <a:r>
              <a:rPr lang="en-US" sz="2800" dirty="0"/>
              <a:t>The benefits of salesmanship to the producer</a:t>
            </a:r>
          </a:p>
          <a:p>
            <a:r>
              <a:rPr lang="en-US" sz="2800" dirty="0"/>
              <a:t>The benefits of salesmanship to the distributors </a:t>
            </a:r>
          </a:p>
          <a:p>
            <a:r>
              <a:rPr lang="en-US" sz="2800" dirty="0"/>
              <a:t>The benefits of salesmanship to the Consumer.</a:t>
            </a:r>
          </a:p>
          <a:p>
            <a:r>
              <a:rPr lang="en-US" sz="2800" dirty="0"/>
              <a:t>The benefits of salesmanship to the Society.</a:t>
            </a:r>
          </a:p>
          <a:p>
            <a:r>
              <a:rPr lang="en-US" sz="2800" dirty="0"/>
              <a:t>The benefits of salesmanship to the salesman.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096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549D-DC7F-40A9-9F72-601C37497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benefits of salesmanship to the producer</a:t>
            </a:r>
            <a:br>
              <a:rPr lang="en-US" sz="40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27757-1C40-4208-8C17-742D565FE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creates demand for new product and maintains demand for the new product.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Satisfies the customer.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Creates reputation.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contributes to Large scale distribution.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Bring down the marketing costs per unit.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increase stock turnover ratio.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acts as eyes and ears of manufacturer.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It is supplements advertising.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186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9A5-88A2-489E-B3CE-927DA07F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benefits of salesmanship to the distributors </a:t>
            </a:r>
            <a:br>
              <a:rPr lang="en-US" sz="40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9FBB9-1990-43EE-AEAA-EC2E66731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It brings to the notice of the distributors the new products.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It creates demand for the goods.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Simplify the work of distribution.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Increase the stock turnover.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Brings information about customer.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6978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54B0-BC07-42AA-8A10-C18444F7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benefits of salesmanship to the Consumer.</a:t>
            </a:r>
            <a:br>
              <a:rPr lang="en-US" sz="40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D574-BE08-4E33-91D5-978C406A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brings to the notice of new products introduced in the market.</a:t>
            </a:r>
          </a:p>
          <a:p>
            <a:r>
              <a:rPr lang="en-US" dirty="0"/>
              <a:t>It educate the customer.</a:t>
            </a:r>
          </a:p>
          <a:p>
            <a:r>
              <a:rPr lang="en-US" dirty="0"/>
              <a:t>Helps to select the goods as per the requirement.</a:t>
            </a:r>
          </a:p>
          <a:p>
            <a:r>
              <a:rPr lang="en-US" dirty="0"/>
              <a:t>Helps to consumer diversified the goods.</a:t>
            </a:r>
          </a:p>
          <a:p>
            <a:r>
              <a:rPr lang="en-US" dirty="0"/>
              <a:t>Helps to reduce the selling price.</a:t>
            </a:r>
          </a:p>
          <a:p>
            <a:r>
              <a:rPr lang="en-US" dirty="0"/>
              <a:t>Ensures to get full worth of the money.</a:t>
            </a:r>
          </a:p>
          <a:p>
            <a:r>
              <a:rPr lang="en-US" dirty="0"/>
              <a:t>Ensures the after sale service</a:t>
            </a:r>
          </a:p>
        </p:txBody>
      </p:sp>
    </p:spTree>
    <p:extLst>
      <p:ext uri="{BB962C8B-B14F-4D97-AF65-F5344CB8AC3E}">
        <p14:creationId xmlns:p14="http://schemas.microsoft.com/office/powerpoint/2010/main" val="169033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F7F7-6E8A-4F25-AAE3-9293F4B7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benefits of salesmanship to the Society.</a:t>
            </a:r>
            <a:br>
              <a:rPr lang="en-US" sz="40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152A-58B1-4BFF-9BAA-160908A55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helps in increasing the supply of goods to the society.</a:t>
            </a:r>
          </a:p>
          <a:p>
            <a:r>
              <a:rPr lang="en-US" sz="2800" dirty="0"/>
              <a:t>Increase the employment opportunity</a:t>
            </a:r>
          </a:p>
          <a:p>
            <a:r>
              <a:rPr lang="en-US" sz="2800" dirty="0"/>
              <a:t>Raise the standard of living </a:t>
            </a:r>
          </a:p>
          <a:p>
            <a:r>
              <a:rPr lang="en-US" sz="2800" dirty="0"/>
              <a:t>Reduce the fluctuation in price.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5521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77D3-5836-496E-BA98-A2511B61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benefits of salesmanship to the salesman.</a:t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4C83-82E9-4B25-82F5-231D6686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offers lucrative career.</a:t>
            </a:r>
          </a:p>
          <a:p>
            <a:r>
              <a:rPr lang="en-US" sz="2400" dirty="0"/>
              <a:t>Helps to learn business method.</a:t>
            </a:r>
          </a:p>
          <a:p>
            <a:r>
              <a:rPr lang="en-US" sz="2400" dirty="0"/>
              <a:t>Travelling salesmen have the opportunity of visiting a number of places.</a:t>
            </a:r>
          </a:p>
          <a:p>
            <a:r>
              <a:rPr lang="en-US" sz="2400" dirty="0"/>
              <a:t>Getting self satisfaction.</a:t>
            </a:r>
          </a:p>
          <a:p>
            <a:endParaRPr lang="en-US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7155411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48</TotalTime>
  <Words>289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Importance or Benefits or Advantages of Salesmanship</vt:lpstr>
      <vt:lpstr>The benefits of salesmanship to the producer </vt:lpstr>
      <vt:lpstr>The benefits of salesmanship to the distributors  </vt:lpstr>
      <vt:lpstr>The benefits of salesmanship to the Consumer. </vt:lpstr>
      <vt:lpstr>The benefits of salesmanship to the Society. </vt:lpstr>
      <vt:lpstr>The benefits of salesmanship to the salesman.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or Benefits or Advantages of Salesmanship</dc:title>
  <dc:creator>user</dc:creator>
  <cp:lastModifiedBy>user</cp:lastModifiedBy>
  <cp:revision>8</cp:revision>
  <dcterms:created xsi:type="dcterms:W3CDTF">2021-06-21T13:20:56Z</dcterms:created>
  <dcterms:modified xsi:type="dcterms:W3CDTF">2021-07-22T05:14:27Z</dcterms:modified>
</cp:coreProperties>
</file>